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05.12.2016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extLst>
      <p:ext uri="{BB962C8B-B14F-4D97-AF65-F5344CB8AC3E}">
        <p14:creationId xmlns:p14="http://schemas.microsoft.com/office/powerpoint/2010/main" val="119577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extLst>
      <p:ext uri="{BB962C8B-B14F-4D97-AF65-F5344CB8AC3E}">
        <p14:creationId xmlns:p14="http://schemas.microsoft.com/office/powerpoint/2010/main" val="261073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05.12.2016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05.12.2016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err="1" smtClean="0">
                <a:solidFill>
                  <a:schemeClr val="bg1"/>
                </a:solidFill>
              </a:rPr>
              <a:t>Linguistics</a:t>
            </a:r>
            <a:r>
              <a:rPr lang="de-AT" sz="4800" b="1" dirty="0" smtClean="0">
                <a:solidFill>
                  <a:schemeClr val="bg1"/>
                </a:solidFill>
              </a:rPr>
              <a:t> </a:t>
            </a:r>
            <a:r>
              <a:rPr lang="de-AT" sz="4800" b="1" dirty="0" err="1" smtClean="0">
                <a:solidFill>
                  <a:schemeClr val="bg1"/>
                </a:solidFill>
              </a:rPr>
              <a:t>knowledge</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In the Faroe Islands</a:t>
            </a:r>
          </a:p>
          <a:p>
            <a:pPr>
              <a:buNone/>
            </a:pPr>
            <a:r>
              <a:rPr lang="en-US" dirty="0"/>
              <a:t>	</a:t>
            </a:r>
            <a:r>
              <a:rPr lang="en-US" dirty="0" smtClean="0"/>
              <a:t>b. In Wales</a:t>
            </a:r>
          </a:p>
          <a:p>
            <a:pPr>
              <a:buNone/>
            </a:pPr>
            <a:r>
              <a:rPr lang="en-US" dirty="0"/>
              <a:t>	</a:t>
            </a:r>
            <a:r>
              <a:rPr lang="en-US" dirty="0" smtClean="0"/>
              <a:t>c. In Scotland</a:t>
            </a:r>
          </a:p>
          <a:p>
            <a:pPr>
              <a:buNone/>
            </a:pPr>
            <a:r>
              <a:rPr lang="en-US" dirty="0"/>
              <a:t>	</a:t>
            </a:r>
            <a:r>
              <a:rPr lang="en-US" dirty="0" smtClean="0"/>
              <a:t>d. 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6477000" cy="4876801"/>
          </a:xfrm>
        </p:spPr>
        <p:txBody>
          <a:bodyPr>
            <a:normAutofit fontScale="85000" lnSpcReduction="10000"/>
          </a:bodyPr>
          <a:lstStyle/>
          <a:p>
            <a:pPr algn="just">
              <a:buNone/>
            </a:pPr>
            <a:r>
              <a:rPr lang="en-US" b="1" dirty="0" err="1" smtClean="0"/>
              <a:t>Cymraeg</a:t>
            </a:r>
            <a:r>
              <a:rPr lang="en-US" b="1" dirty="0" smtClean="0"/>
              <a:t> (Welsh)</a:t>
            </a:r>
            <a:r>
              <a:rPr lang="en-US" dirty="0" smtClean="0"/>
              <a:t> </a:t>
            </a:r>
            <a:r>
              <a:rPr lang="en-US" dirty="0"/>
              <a:t>is the name of the Celtic language spoken in Wales</a:t>
            </a:r>
            <a:r>
              <a:rPr lang="en-US" dirty="0" smtClean="0"/>
              <a:t>.</a:t>
            </a:r>
          </a:p>
          <a:p>
            <a:pPr algn="just">
              <a:buNone/>
            </a:pPr>
            <a:endParaRPr lang="en-US" dirty="0" smtClean="0"/>
          </a:p>
          <a:p>
            <a:pPr algn="just">
              <a:buNone/>
            </a:pPr>
            <a:endParaRPr lang="en-US" dirty="0" smtClean="0"/>
          </a:p>
          <a:p>
            <a:pPr algn="just">
              <a:buNone/>
            </a:pPr>
            <a:r>
              <a:rPr lang="en-US" sz="2800" dirty="0"/>
              <a:t>Wales has two official languages, Welsh </a:t>
            </a:r>
            <a:r>
              <a:rPr lang="en-US" sz="2800" dirty="0" smtClean="0"/>
              <a:t>and</a:t>
            </a:r>
          </a:p>
          <a:p>
            <a:pPr algn="just">
              <a:buNone/>
            </a:pPr>
            <a:r>
              <a:rPr lang="en-US" sz="2800" dirty="0" smtClean="0"/>
              <a:t>English</a:t>
            </a:r>
            <a:r>
              <a:rPr lang="en-US" sz="2800" dirty="0"/>
              <a:t>. Welsh is a Celtic language established </a:t>
            </a:r>
            <a:r>
              <a:rPr lang="en-US" sz="2800" dirty="0" smtClean="0"/>
              <a:t>in</a:t>
            </a:r>
          </a:p>
          <a:p>
            <a:pPr algn="just">
              <a:buNone/>
            </a:pPr>
            <a:r>
              <a:rPr lang="en-US" sz="2800" dirty="0" smtClean="0"/>
              <a:t>the </a:t>
            </a:r>
            <a:r>
              <a:rPr lang="en-US" sz="2800" dirty="0"/>
              <a:t>6th century and is closely related to </a:t>
            </a:r>
            <a:r>
              <a:rPr lang="en-US" sz="2800" dirty="0" smtClean="0"/>
              <a:t>Cornish</a:t>
            </a:r>
          </a:p>
          <a:p>
            <a:pPr algn="just">
              <a:buNone/>
            </a:pPr>
            <a:r>
              <a:rPr lang="en-US" sz="2800" dirty="0" smtClean="0"/>
              <a:t>and </a:t>
            </a:r>
            <a:r>
              <a:rPr lang="en-US" sz="2800" dirty="0"/>
              <a:t>Breton and is one of Europe’s oldest </a:t>
            </a:r>
            <a:r>
              <a:rPr lang="en-US" sz="2800" dirty="0" smtClean="0"/>
              <a:t>living</a:t>
            </a:r>
          </a:p>
          <a:p>
            <a:pPr algn="just">
              <a:buNone/>
            </a:pPr>
            <a:r>
              <a:rPr lang="en-US" sz="2800" dirty="0" smtClean="0"/>
              <a:t>languages</a:t>
            </a:r>
            <a:r>
              <a:rPr lang="en-US" sz="2800" dirty="0"/>
              <a:t>. Welsh is currently spoken by </a:t>
            </a:r>
            <a:r>
              <a:rPr lang="en-US" sz="2800" dirty="0" smtClean="0"/>
              <a:t>over</a:t>
            </a:r>
          </a:p>
          <a:p>
            <a:pPr algn="just">
              <a:buNone/>
            </a:pPr>
            <a:r>
              <a:rPr lang="en-US" sz="2800" dirty="0" smtClean="0"/>
              <a:t>20</a:t>
            </a:r>
            <a:r>
              <a:rPr lang="en-US" sz="2800" dirty="0"/>
              <a:t>% of the population, approximately </a:t>
            </a:r>
            <a:r>
              <a:rPr lang="en-US" sz="2800" dirty="0" smtClean="0"/>
              <a:t>720,000</a:t>
            </a:r>
          </a:p>
          <a:p>
            <a:pPr algn="just">
              <a:buNone/>
            </a:pPr>
            <a:r>
              <a:rPr lang="en-US" sz="2800" dirty="0" smtClean="0"/>
              <a:t>people</a:t>
            </a:r>
            <a:r>
              <a:rPr lang="en-US" sz="2800" dirty="0"/>
              <a:t>. Wales is called </a:t>
            </a:r>
            <a:r>
              <a:rPr lang="en-US" sz="2800" dirty="0" err="1"/>
              <a:t>Cymru</a:t>
            </a:r>
            <a:r>
              <a:rPr lang="en-US" sz="2800" dirty="0"/>
              <a:t> in Welsh.</a:t>
            </a:r>
            <a:endParaRPr lang="en-US" sz="2800" dirty="0" smtClean="0"/>
          </a:p>
          <a:p>
            <a:pPr algn="just">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5766318" y="762000"/>
            <a:ext cx="3352800" cy="4679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30.000 </a:t>
            </a:r>
            <a:r>
              <a:rPr lang="de-AT" dirty="0" err="1" smtClean="0"/>
              <a:t>words</a:t>
            </a:r>
            <a:endParaRPr lang="de-AT" dirty="0" smtClean="0"/>
          </a:p>
          <a:p>
            <a:pPr>
              <a:buNone/>
            </a:pPr>
            <a:r>
              <a:rPr lang="de-AT" dirty="0" smtClean="0"/>
              <a:t>	b. 50.000 </a:t>
            </a:r>
            <a:r>
              <a:rPr lang="de-AT" dirty="0" err="1" smtClean="0"/>
              <a:t>words</a:t>
            </a:r>
            <a:endParaRPr lang="de-AT" dirty="0" smtClean="0"/>
          </a:p>
          <a:p>
            <a:pPr>
              <a:buNone/>
            </a:pPr>
            <a:r>
              <a:rPr lang="de-AT" dirty="0" smtClean="0"/>
              <a:t>	c. 150.000 </a:t>
            </a:r>
            <a:r>
              <a:rPr lang="de-AT" dirty="0" err="1" smtClean="0"/>
              <a:t>words</a:t>
            </a:r>
            <a:endParaRPr lang="de-AT" dirty="0" smtClean="0"/>
          </a:p>
          <a:p>
            <a:pPr>
              <a:buNone/>
            </a:pPr>
            <a:r>
              <a:rPr lang="de-AT" dirty="0" smtClean="0"/>
              <a:t>	d. 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Danish,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a:t>
            </a:r>
            <a:r>
              <a:rPr lang="de-AT" dirty="0" err="1" smtClean="0"/>
              <a:t>Finnish</a:t>
            </a:r>
            <a:r>
              <a:rPr lang="de-AT" dirty="0" smtClean="0"/>
              <a:t>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fischt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of the following languages are written from right to left? </a:t>
            </a: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right to left. </a:t>
            </a:r>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traditionally, is written from top to bottom (and then right to left). </a:t>
            </a:r>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 </a:t>
            </a:r>
            <a:r>
              <a:rPr lang="de-DE" dirty="0" err="1" smtClean="0"/>
              <a:t>Azerbaijanic</a:t>
            </a:r>
            <a:endParaRPr lang="de-DE" dirty="0" smtClean="0"/>
          </a:p>
          <a:p>
            <a:pPr>
              <a:buNone/>
            </a:pPr>
            <a:r>
              <a:rPr lang="de-AT" b="1" dirty="0"/>
              <a:t>	</a:t>
            </a:r>
            <a:r>
              <a:rPr lang="de-AT" b="1" dirty="0" smtClean="0"/>
              <a:t>				</a:t>
            </a:r>
            <a:r>
              <a:rPr lang="de-AT" dirty="0" smtClean="0"/>
              <a:t>c. Azeri </a:t>
            </a:r>
          </a:p>
          <a:p>
            <a:pPr>
              <a:buNone/>
            </a:pPr>
            <a:r>
              <a:rPr lang="de-AT" b="1" dirty="0"/>
              <a:t>	</a:t>
            </a:r>
            <a:r>
              <a:rPr lang="de-AT" b="1" dirty="0" smtClean="0"/>
              <a:t>				</a:t>
            </a:r>
            <a:r>
              <a:rPr lang="de-AT" dirty="0" smtClean="0"/>
              <a:t>d.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612</Words>
  <Application>Microsoft Office PowerPoint</Application>
  <PresentationFormat>On-screen Show (4:3)</PresentationFormat>
  <Paragraphs>113</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Linguistics knowledge 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ECML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Mehriban Tagiyeva</cp:lastModifiedBy>
  <cp:revision>146</cp:revision>
  <dcterms:created xsi:type="dcterms:W3CDTF">2012-11-05T14:16:57Z</dcterms:created>
  <dcterms:modified xsi:type="dcterms:W3CDTF">2016-12-05T11:27:40Z</dcterms:modified>
</cp:coreProperties>
</file>