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Playfair Display"/>
      <p:regular r:id="rId10"/>
      <p:bold r:id="rId11"/>
      <p:italic r:id="rId12"/>
      <p:boldItalic r:id="rId13"/>
    </p:embeddedFont>
    <p:embeddedFont>
      <p:font typeface="Oswald" panose="020B0604020202020204" charset="0"/>
      <p:regular r:id="rId14"/>
      <p:bold r:id="rId15"/>
    </p:embeddedFont>
    <p:embeddedFont>
      <p:font typeface="Montserrat" panose="020B0604020202020204" charset="0"/>
      <p:regular r:id="rId16"/>
      <p:bold r:id="rId17"/>
    </p:embeddedFont>
    <p:embeddedFont>
      <p:font typeface="Alfa Slab One"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5795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167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631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983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633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511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153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864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Your Holiday</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For Arina from 6th grade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Where?</a:t>
            </a:r>
          </a:p>
        </p:txBody>
      </p:sp>
      <p:sp>
        <p:nvSpPr>
          <p:cNvPr id="65" name="Shape 6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a:t>So you wanted the Burj al Arab so you’ll get it. As you said the budget is unlimited</a:t>
            </a:r>
          </a:p>
          <a:p>
            <a:pPr lvl="0">
              <a:spcBef>
                <a:spcPts val="0"/>
              </a:spcBef>
              <a:buNone/>
            </a:pPr>
            <a:r>
              <a:rPr lang="en"/>
              <a:t>I have found the room in the Jumeirah hotel. It is a two bed-room luxury suite. </a:t>
            </a:r>
          </a:p>
          <a:p>
            <a:pPr lvl="0">
              <a:spcBef>
                <a:spcPts val="0"/>
              </a:spcBef>
              <a:buNone/>
            </a:pPr>
            <a:r>
              <a:rPr lang="en"/>
              <a:t>                                                                                Three people would comfortably fit </a:t>
            </a:r>
          </a:p>
          <a:p>
            <a:pPr lvl="0">
              <a:spcBef>
                <a:spcPts val="0"/>
              </a:spcBef>
              <a:buNone/>
            </a:pPr>
            <a:r>
              <a:rPr lang="en"/>
              <a:t>										in this lush room, fit for kings.</a:t>
            </a:r>
          </a:p>
        </p:txBody>
      </p:sp>
      <p:pic>
        <p:nvPicPr>
          <p:cNvPr id="66" name="Shape 66"/>
          <p:cNvPicPr preferRelativeResize="0"/>
          <p:nvPr/>
        </p:nvPicPr>
        <p:blipFill>
          <a:blip r:embed="rId3">
            <a:alphaModFix/>
          </a:blip>
          <a:stretch>
            <a:fillRect/>
          </a:stretch>
        </p:blipFill>
        <p:spPr>
          <a:xfrm>
            <a:off x="486825" y="2382296"/>
            <a:ext cx="4307425" cy="191249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How to get there?</a:t>
            </a:r>
          </a:p>
        </p:txBody>
      </p:sp>
      <p:sp>
        <p:nvSpPr>
          <p:cNvPr id="72" name="Shape 7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0" lvl="0" indent="0" rtl="0">
              <a:spcBef>
                <a:spcPts val="0"/>
              </a:spcBef>
              <a:buNone/>
            </a:pPr>
            <a:r>
              <a:rPr lang="en"/>
              <a:t>Qatar Airways has flights from Baku to Dubai on the 21st, the day the holidays start. You would be booked into business class. But you’d have to fly through Doha. Making a stop there. You would leave Baku at twenty past and arrive in               </a:t>
            </a:r>
          </a:p>
          <a:p>
            <a:pPr marL="0" lvl="0" indent="0">
              <a:spcBef>
                <a:spcPts val="0"/>
              </a:spcBef>
              <a:buNone/>
            </a:pPr>
            <a:r>
              <a:rPr lang="en"/>
              <a:t>								Dubai by 10 past three, Dubai time.</a:t>
            </a:r>
          </a:p>
        </p:txBody>
      </p:sp>
      <p:pic>
        <p:nvPicPr>
          <p:cNvPr id="73" name="Shape 73"/>
          <p:cNvPicPr preferRelativeResize="0"/>
          <p:nvPr/>
        </p:nvPicPr>
        <p:blipFill>
          <a:blip r:embed="rId3">
            <a:alphaModFix/>
          </a:blip>
          <a:stretch>
            <a:fillRect/>
          </a:stretch>
        </p:blipFill>
        <p:spPr>
          <a:xfrm>
            <a:off x="-3" y="2218321"/>
            <a:ext cx="3578749" cy="2350549"/>
          </a:xfrm>
          <a:prstGeom prst="rect">
            <a:avLst/>
          </a:prstGeom>
          <a:noFill/>
          <a:ln>
            <a:noFill/>
          </a:ln>
        </p:spPr>
      </p:pic>
      <p:pic>
        <p:nvPicPr>
          <p:cNvPr id="74" name="Shape 74"/>
          <p:cNvPicPr preferRelativeResize="0"/>
          <p:nvPr/>
        </p:nvPicPr>
        <p:blipFill>
          <a:blip r:embed="rId4">
            <a:alphaModFix/>
          </a:blip>
          <a:stretch>
            <a:fillRect/>
          </a:stretch>
        </p:blipFill>
        <p:spPr>
          <a:xfrm>
            <a:off x="3735950" y="2778075"/>
            <a:ext cx="2387724" cy="1790800"/>
          </a:xfrm>
          <a:prstGeom prst="rect">
            <a:avLst/>
          </a:prstGeom>
          <a:noFill/>
          <a:ln>
            <a:noFill/>
          </a:ln>
        </p:spPr>
      </p:pic>
      <p:sp>
        <p:nvSpPr>
          <p:cNvPr id="75" name="Shape 75"/>
          <p:cNvSpPr txBox="1"/>
          <p:nvPr/>
        </p:nvSpPr>
        <p:spPr>
          <a:xfrm>
            <a:off x="6172200" y="2824075"/>
            <a:ext cx="2833800" cy="18537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Activity?</a:t>
            </a:r>
          </a:p>
        </p:txBody>
      </p:sp>
      <p:sp>
        <p:nvSpPr>
          <p:cNvPr id="81" name="Shape 81"/>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a:t>You said you wanted something Christmas themed. In the Boston Bar on the 24th there is going to be a Christmas Eve party, perfect for the family.</a:t>
            </a:r>
          </a:p>
        </p:txBody>
      </p:sp>
      <p:pic>
        <p:nvPicPr>
          <p:cNvPr id="82" name="Shape 82"/>
          <p:cNvPicPr preferRelativeResize="0"/>
          <p:nvPr/>
        </p:nvPicPr>
        <p:blipFill>
          <a:blip r:embed="rId3">
            <a:alphaModFix/>
          </a:blip>
          <a:stretch>
            <a:fillRect/>
          </a:stretch>
        </p:blipFill>
        <p:spPr>
          <a:xfrm>
            <a:off x="106750" y="1972775"/>
            <a:ext cx="2457450" cy="1857375"/>
          </a:xfrm>
          <a:prstGeom prst="rect">
            <a:avLst/>
          </a:prstGeom>
          <a:noFill/>
          <a:ln>
            <a:noFill/>
          </a:ln>
        </p:spPr>
      </p:pic>
      <p:sp>
        <p:nvSpPr>
          <p:cNvPr id="83" name="Shape 83"/>
          <p:cNvSpPr txBox="1"/>
          <p:nvPr/>
        </p:nvSpPr>
        <p:spPr>
          <a:xfrm>
            <a:off x="2931575" y="1972825"/>
            <a:ext cx="4042800" cy="1022100"/>
          </a:xfrm>
          <a:prstGeom prst="rect">
            <a:avLst/>
          </a:prstGeom>
          <a:noFill/>
          <a:ln>
            <a:noFill/>
          </a:ln>
        </p:spPr>
        <p:txBody>
          <a:bodyPr lIns="91425" tIns="91425" rIns="91425" bIns="91425" anchor="t" anchorCtr="0">
            <a:noAutofit/>
          </a:bodyPr>
          <a:lstStyle/>
          <a:p>
            <a:pPr lvl="0">
              <a:spcBef>
                <a:spcPts val="0"/>
              </a:spcBef>
              <a:buNone/>
            </a:pPr>
            <a:r>
              <a:rPr lang="en" sz="1800">
                <a:latin typeface="Playfair Display"/>
                <a:ea typeface="Playfair Display"/>
                <a:cs typeface="Playfair Display"/>
                <a:sym typeface="Playfair Display"/>
              </a:rPr>
              <a:t>This bar is absolutely wonderful and it’s perfect for people wanting the true Christmas Experience.</a:t>
            </a:r>
          </a:p>
        </p:txBody>
      </p:sp>
      <p:sp>
        <p:nvSpPr>
          <p:cNvPr id="84" name="Shape 84"/>
          <p:cNvSpPr txBox="1"/>
          <p:nvPr/>
        </p:nvSpPr>
        <p:spPr>
          <a:xfrm>
            <a:off x="2508250" y="2800825"/>
            <a:ext cx="3958200" cy="1521000"/>
          </a:xfrm>
          <a:prstGeom prst="rect">
            <a:avLst/>
          </a:prstGeom>
          <a:noFill/>
          <a:ln>
            <a:noFill/>
          </a:ln>
        </p:spPr>
        <p:txBody>
          <a:bodyPr lIns="91425" tIns="91425" rIns="91425" bIns="91425" anchor="t" anchorCtr="0">
            <a:noAutofit/>
          </a:bodyPr>
          <a:lstStyle/>
          <a:p>
            <a:pPr lvl="0">
              <a:spcBef>
                <a:spcPts val="0"/>
              </a:spcBef>
              <a:buNone/>
            </a:pPr>
            <a:r>
              <a:rPr lang="en" sz="1800">
                <a:latin typeface="Playfair Display"/>
                <a:ea typeface="Playfair Display"/>
                <a:cs typeface="Playfair Display"/>
                <a:sym typeface="Playfair Display"/>
              </a:rPr>
              <a:t>Also you can always go to Atlantis, the greatest aquapark in the world, and it’ll be warm enough to go there.</a:t>
            </a:r>
          </a:p>
          <a:p>
            <a:pPr lvl="0">
              <a:spcBef>
                <a:spcPts val="0"/>
              </a:spcBef>
              <a:buNone/>
            </a:pPr>
            <a:r>
              <a:rPr lang="en" sz="1800">
                <a:latin typeface="Playfair Display"/>
                <a:ea typeface="Playfair Display"/>
                <a:cs typeface="Playfair Display"/>
                <a:sym typeface="Playfair Display"/>
              </a:rPr>
              <a:t>25-28 degrees celsius.</a:t>
            </a:r>
          </a:p>
        </p:txBody>
      </p:sp>
      <p:pic>
        <p:nvPicPr>
          <p:cNvPr id="85" name="Shape 85"/>
          <p:cNvPicPr preferRelativeResize="0"/>
          <p:nvPr/>
        </p:nvPicPr>
        <p:blipFill>
          <a:blip r:embed="rId4">
            <a:alphaModFix/>
          </a:blip>
          <a:stretch>
            <a:fillRect/>
          </a:stretch>
        </p:blipFill>
        <p:spPr>
          <a:xfrm>
            <a:off x="6381750" y="2758975"/>
            <a:ext cx="2762250" cy="1400175"/>
          </a:xfrm>
          <a:prstGeom prst="rect">
            <a:avLst/>
          </a:prstGeom>
          <a:noFill/>
          <a:ln>
            <a:noFill/>
          </a:ln>
        </p:spPr>
      </p:pic>
      <p:pic>
        <p:nvPicPr>
          <p:cNvPr id="86" name="Shape 86"/>
          <p:cNvPicPr preferRelativeResize="0"/>
          <p:nvPr/>
        </p:nvPicPr>
        <p:blipFill>
          <a:blip r:embed="rId5">
            <a:alphaModFix/>
          </a:blip>
          <a:stretch>
            <a:fillRect/>
          </a:stretch>
        </p:blipFill>
        <p:spPr>
          <a:xfrm>
            <a:off x="5621899" y="126987"/>
            <a:ext cx="2151599" cy="12087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Vehicle?</a:t>
            </a:r>
          </a:p>
        </p:txBody>
      </p:sp>
      <p:sp>
        <p:nvSpPr>
          <p:cNvPr id="92" name="Shape 9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a:t>There’s a Porsche dealer that is selling a Porsche 718 Boxster Convertible. It’s perfect for three people and a convertible in Dubai is absolutely perfect.</a:t>
            </a:r>
          </a:p>
          <a:p>
            <a:pPr lvl="0">
              <a:spcBef>
                <a:spcPts val="0"/>
              </a:spcBef>
              <a:buNone/>
            </a:pPr>
            <a:endParaRPr/>
          </a:p>
        </p:txBody>
      </p:sp>
      <p:pic>
        <p:nvPicPr>
          <p:cNvPr id="93" name="Shape 93"/>
          <p:cNvPicPr preferRelativeResize="0"/>
          <p:nvPr/>
        </p:nvPicPr>
        <p:blipFill>
          <a:blip r:embed="rId3">
            <a:alphaModFix/>
          </a:blip>
          <a:stretch>
            <a:fillRect/>
          </a:stretch>
        </p:blipFill>
        <p:spPr>
          <a:xfrm>
            <a:off x="263274" y="2081049"/>
            <a:ext cx="4969799" cy="2802099"/>
          </a:xfrm>
          <a:prstGeom prst="rect">
            <a:avLst/>
          </a:prstGeom>
          <a:noFill/>
          <a:ln>
            <a:noFill/>
          </a:ln>
        </p:spPr>
      </p:pic>
      <p:pic>
        <p:nvPicPr>
          <p:cNvPr id="94" name="Shape 94"/>
          <p:cNvPicPr preferRelativeResize="0"/>
          <p:nvPr/>
        </p:nvPicPr>
        <p:blipFill>
          <a:blip r:embed="rId4">
            <a:alphaModFix/>
          </a:blip>
          <a:stretch>
            <a:fillRect/>
          </a:stretch>
        </p:blipFill>
        <p:spPr>
          <a:xfrm>
            <a:off x="4313025" y="2367824"/>
            <a:ext cx="3974799" cy="2228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How Much?</a:t>
            </a:r>
          </a:p>
        </p:txBody>
      </p:sp>
      <p:sp>
        <p:nvSpPr>
          <p:cNvPr id="100" name="Shape 100"/>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a:t>The Hotel room=14382 AED=6836.54 AZN</a:t>
            </a:r>
          </a:p>
          <a:p>
            <a:pPr lvl="0">
              <a:spcBef>
                <a:spcPts val="0"/>
              </a:spcBef>
              <a:buNone/>
            </a:pPr>
            <a:r>
              <a:rPr lang="en"/>
              <a:t>Flight=8,055.57 AZN</a:t>
            </a:r>
          </a:p>
          <a:p>
            <a:pPr lvl="0">
              <a:spcBef>
                <a:spcPts val="0"/>
              </a:spcBef>
              <a:buNone/>
            </a:pPr>
            <a:r>
              <a:rPr lang="en"/>
              <a:t>Car= 119500 AZN</a:t>
            </a:r>
          </a:p>
          <a:p>
            <a:pPr lvl="0">
              <a:spcBef>
                <a:spcPts val="0"/>
              </a:spcBef>
              <a:buNone/>
            </a:pPr>
            <a:r>
              <a:rPr lang="en"/>
              <a:t>Dinner at the Boston=300 AZN</a:t>
            </a:r>
          </a:p>
          <a:p>
            <a:pPr lvl="0">
              <a:spcBef>
                <a:spcPts val="0"/>
              </a:spcBef>
              <a:buNone/>
            </a:pPr>
            <a:r>
              <a:rPr lang="en"/>
              <a:t>Atlantis=730 AZN</a:t>
            </a:r>
          </a:p>
          <a:p>
            <a:pPr lvl="0">
              <a:spcBef>
                <a:spcPts val="0"/>
              </a:spcBef>
              <a:buNone/>
            </a:pPr>
            <a:r>
              <a:rPr lang="en"/>
              <a:t>Total=135422.11 AZN</a:t>
            </a:r>
          </a:p>
        </p:txBody>
      </p:sp>
      <p:pic>
        <p:nvPicPr>
          <p:cNvPr id="101" name="Shape 101"/>
          <p:cNvPicPr preferRelativeResize="0"/>
          <p:nvPr/>
        </p:nvPicPr>
        <p:blipFill>
          <a:blip r:embed="rId3">
            <a:alphaModFix/>
          </a:blip>
          <a:stretch>
            <a:fillRect/>
          </a:stretch>
        </p:blipFill>
        <p:spPr>
          <a:xfrm>
            <a:off x="5238750" y="1353087"/>
            <a:ext cx="3048000" cy="2543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endParaRPr/>
          </a:p>
        </p:txBody>
      </p:sp>
      <p:pic>
        <p:nvPicPr>
          <p:cNvPr id="107" name="Shape 107"/>
          <p:cNvPicPr preferRelativeResize="0"/>
          <p:nvPr/>
        </p:nvPicPr>
        <p:blipFill>
          <a:blip r:embed="rId3">
            <a:alphaModFix/>
          </a:blip>
          <a:stretch>
            <a:fillRect/>
          </a:stretch>
        </p:blipFill>
        <p:spPr>
          <a:xfrm>
            <a:off x="-23900" y="0"/>
            <a:ext cx="9191799" cy="4991100"/>
          </a:xfrm>
          <a:prstGeom prst="rect">
            <a:avLst/>
          </a:prstGeom>
          <a:noFill/>
          <a:ln>
            <a:noFill/>
          </a:ln>
        </p:spPr>
      </p:pic>
      <p:sp>
        <p:nvSpPr>
          <p:cNvPr id="108" name="Shape 108"/>
          <p:cNvSpPr txBox="1"/>
          <p:nvPr/>
        </p:nvSpPr>
        <p:spPr>
          <a:xfrm>
            <a:off x="311700" y="1906950"/>
            <a:ext cx="8919600" cy="1329600"/>
          </a:xfrm>
          <a:prstGeom prst="rect">
            <a:avLst/>
          </a:prstGeom>
          <a:noFill/>
          <a:ln>
            <a:noFill/>
          </a:ln>
        </p:spPr>
        <p:txBody>
          <a:bodyPr lIns="91425" tIns="91425" rIns="91425" bIns="91425" anchor="t" anchorCtr="0">
            <a:noAutofit/>
          </a:bodyPr>
          <a:lstStyle/>
          <a:p>
            <a:pPr lvl="0">
              <a:spcBef>
                <a:spcPts val="0"/>
              </a:spcBef>
              <a:buNone/>
            </a:pPr>
            <a:r>
              <a:rPr lang="en" sz="4400">
                <a:solidFill>
                  <a:srgbClr val="00FF00"/>
                </a:solidFill>
                <a:latin typeface="Alfa Slab One"/>
                <a:ea typeface="Alfa Slab One"/>
                <a:cs typeface="Alfa Slab One"/>
                <a:sym typeface="Alfa Slab One"/>
              </a:rPr>
              <a:t>THANKS FOR WATCHING</a:t>
            </a: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On-screen Show (16:9)</PresentationFormat>
  <Paragraphs>25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Playfair Display</vt:lpstr>
      <vt:lpstr>Oswald</vt:lpstr>
      <vt:lpstr>Montserrat</vt:lpstr>
      <vt:lpstr>Arial</vt:lpstr>
      <vt:lpstr>Alfa Slab One</vt:lpstr>
      <vt:lpstr>pop</vt:lpstr>
      <vt:lpstr>Your Holiday</vt:lpstr>
      <vt:lpstr>Where?</vt:lpstr>
      <vt:lpstr>How to get there?</vt:lpstr>
      <vt:lpstr>What Activity?</vt:lpstr>
      <vt:lpstr>What Vehicle?</vt:lpstr>
      <vt:lpstr>How Much?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Holiday</dc:title>
  <dc:creator>Mehriban Tagiyeva</dc:creator>
  <cp:lastModifiedBy>Mehriban Tagiyeva</cp:lastModifiedBy>
  <cp:revision>1</cp:revision>
  <dcterms:modified xsi:type="dcterms:W3CDTF">2016-12-02T09:38:35Z</dcterms:modified>
</cp:coreProperties>
</file>