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embeddedFontLst>
    <p:embeddedFont>
      <p:font typeface="Source Code Pro" panose="020B0604020202020204" charset="0"/>
      <p:regular r:id="rId9"/>
      <p:bold r:id="rId10"/>
    </p:embeddedFont>
    <p:embeddedFont>
      <p:font typeface="Amatic SC" panose="020B0604020202020204" charset="-79"/>
      <p:bold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96"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59233465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 name="Shape 5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84421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73739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574927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856083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682627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6957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0" y="0"/>
            <a:ext cx="9144000" cy="3429000"/>
          </a:xfrm>
          <a:prstGeom prst="rect">
            <a:avLst/>
          </a:prstGeom>
          <a:solidFill>
            <a:schemeClr val="l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11"/>
          <p:cNvSpPr txBox="1">
            <a:spLocks noGrp="1"/>
          </p:cNvSpPr>
          <p:nvPr>
            <p:ph type="ctrTitle"/>
          </p:nvPr>
        </p:nvSpPr>
        <p:spPr>
          <a:xfrm>
            <a:off x="311700" y="392150"/>
            <a:ext cx="8520600" cy="2690400"/>
          </a:xfrm>
          <a:prstGeom prst="rect">
            <a:avLst/>
          </a:prstGeom>
        </p:spPr>
        <p:txBody>
          <a:bodyPr spcFirstLastPara="1" wrap="square" lIns="91425" tIns="91425" rIns="91425" bIns="91425" anchor="ctr" anchorCtr="0"/>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a:endParaRPr/>
          </a:p>
        </p:txBody>
      </p:sp>
      <p:sp>
        <p:nvSpPr>
          <p:cNvPr id="12" name="Shape 12"/>
          <p:cNvSpPr txBox="1">
            <a:spLocks noGrp="1"/>
          </p:cNvSpPr>
          <p:nvPr>
            <p:ph type="subTitle" idx="1"/>
          </p:nvPr>
        </p:nvSpPr>
        <p:spPr>
          <a:xfrm>
            <a:off x="311700" y="3890400"/>
            <a:ext cx="8520600" cy="706200"/>
          </a:xfrm>
          <a:prstGeom prst="rect">
            <a:avLst/>
          </a:prstGeom>
        </p:spPr>
        <p:txBody>
          <a:bodyPr spcFirstLastPara="1" wrap="square" lIns="91425" tIns="91425" rIns="91425" bIns="91425" anchor="ctr" anchorCtr="0"/>
          <a:lstStyle>
            <a:lvl1pPr lvl="0" algn="ctr">
              <a:lnSpc>
                <a:spcPct val="100000"/>
              </a:lnSpc>
              <a:spcBef>
                <a:spcPts val="0"/>
              </a:spcBef>
              <a:spcAft>
                <a:spcPts val="0"/>
              </a:spcAft>
              <a:buClr>
                <a:schemeClr val="accent1"/>
              </a:buClr>
              <a:buSzPts val="2100"/>
              <a:buNone/>
              <a:defRPr sz="2100" b="1">
                <a:solidFill>
                  <a:schemeClr val="accent1"/>
                </a:solidFill>
              </a:defRPr>
            </a:lvl1pPr>
            <a:lvl2pPr lvl="1" algn="ctr">
              <a:lnSpc>
                <a:spcPct val="100000"/>
              </a:lnSpc>
              <a:spcBef>
                <a:spcPts val="0"/>
              </a:spcBef>
              <a:spcAft>
                <a:spcPts val="0"/>
              </a:spcAft>
              <a:buClr>
                <a:schemeClr val="accent1"/>
              </a:buClr>
              <a:buSzPts val="2100"/>
              <a:buNone/>
              <a:defRPr sz="2100" b="1">
                <a:solidFill>
                  <a:schemeClr val="accent1"/>
                </a:solidFill>
              </a:defRPr>
            </a:lvl2pPr>
            <a:lvl3pPr lvl="2" algn="ctr">
              <a:lnSpc>
                <a:spcPct val="100000"/>
              </a:lnSpc>
              <a:spcBef>
                <a:spcPts val="0"/>
              </a:spcBef>
              <a:spcAft>
                <a:spcPts val="0"/>
              </a:spcAft>
              <a:buClr>
                <a:schemeClr val="accent1"/>
              </a:buClr>
              <a:buSzPts val="2100"/>
              <a:buNone/>
              <a:defRPr sz="2100" b="1">
                <a:solidFill>
                  <a:schemeClr val="accent1"/>
                </a:solidFill>
              </a:defRPr>
            </a:lvl3pPr>
            <a:lvl4pPr lvl="3" algn="ctr">
              <a:lnSpc>
                <a:spcPct val="100000"/>
              </a:lnSpc>
              <a:spcBef>
                <a:spcPts val="0"/>
              </a:spcBef>
              <a:spcAft>
                <a:spcPts val="0"/>
              </a:spcAft>
              <a:buClr>
                <a:schemeClr val="accent1"/>
              </a:buClr>
              <a:buSzPts val="2100"/>
              <a:buNone/>
              <a:defRPr sz="2100" b="1">
                <a:solidFill>
                  <a:schemeClr val="accent1"/>
                </a:solidFill>
              </a:defRPr>
            </a:lvl4pPr>
            <a:lvl5pPr lvl="4" algn="ctr">
              <a:lnSpc>
                <a:spcPct val="100000"/>
              </a:lnSpc>
              <a:spcBef>
                <a:spcPts val="0"/>
              </a:spcBef>
              <a:spcAft>
                <a:spcPts val="0"/>
              </a:spcAft>
              <a:buClr>
                <a:schemeClr val="accent1"/>
              </a:buClr>
              <a:buSzPts val="2100"/>
              <a:buNone/>
              <a:defRPr sz="2100" b="1">
                <a:solidFill>
                  <a:schemeClr val="accent1"/>
                </a:solidFill>
              </a:defRPr>
            </a:lvl5pPr>
            <a:lvl6pPr lvl="5" algn="ctr">
              <a:lnSpc>
                <a:spcPct val="100000"/>
              </a:lnSpc>
              <a:spcBef>
                <a:spcPts val="0"/>
              </a:spcBef>
              <a:spcAft>
                <a:spcPts val="0"/>
              </a:spcAft>
              <a:buClr>
                <a:schemeClr val="accent1"/>
              </a:buClr>
              <a:buSzPts val="2100"/>
              <a:buNone/>
              <a:defRPr sz="2100" b="1">
                <a:solidFill>
                  <a:schemeClr val="accent1"/>
                </a:solidFill>
              </a:defRPr>
            </a:lvl6pPr>
            <a:lvl7pPr lvl="6" algn="ctr">
              <a:lnSpc>
                <a:spcPct val="100000"/>
              </a:lnSpc>
              <a:spcBef>
                <a:spcPts val="0"/>
              </a:spcBef>
              <a:spcAft>
                <a:spcPts val="0"/>
              </a:spcAft>
              <a:buClr>
                <a:schemeClr val="accent1"/>
              </a:buClr>
              <a:buSzPts val="2100"/>
              <a:buNone/>
              <a:defRPr sz="2100" b="1">
                <a:solidFill>
                  <a:schemeClr val="accent1"/>
                </a:solidFill>
              </a:defRPr>
            </a:lvl7pPr>
            <a:lvl8pPr lvl="7" algn="ctr">
              <a:lnSpc>
                <a:spcPct val="100000"/>
              </a:lnSpc>
              <a:spcBef>
                <a:spcPts val="0"/>
              </a:spcBef>
              <a:spcAft>
                <a:spcPts val="0"/>
              </a:spcAft>
              <a:buClr>
                <a:schemeClr val="accent1"/>
              </a:buClr>
              <a:buSzPts val="2100"/>
              <a:buNone/>
              <a:defRPr sz="2100" b="1">
                <a:solidFill>
                  <a:schemeClr val="accent1"/>
                </a:solidFill>
              </a:defRPr>
            </a:lvl8pPr>
            <a:lvl9pPr lvl="8" algn="ctr">
              <a:lnSpc>
                <a:spcPct val="100000"/>
              </a:lnSpc>
              <a:spcBef>
                <a:spcPts val="0"/>
              </a:spcBef>
              <a:spcAft>
                <a:spcPts val="0"/>
              </a:spcAft>
              <a:buClr>
                <a:schemeClr val="accent1"/>
              </a:buClr>
              <a:buSzPts val="2100"/>
              <a:buNone/>
              <a:defRPr sz="2100" b="1">
                <a:solidFill>
                  <a:schemeClr val="accent1"/>
                </a:solidFill>
              </a:defRPr>
            </a:lvl9pPr>
          </a:lstStyle>
          <a:p>
            <a:endParaRPr/>
          </a:p>
        </p:txBody>
      </p:sp>
      <p:sp>
        <p:nvSpPr>
          <p:cNvPr id="13" name="Shape 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11700" y="1240275"/>
            <a:ext cx="8520600" cy="1981800"/>
          </a:xfrm>
          <a:prstGeom prst="rect">
            <a:avLst/>
          </a:prstGeom>
        </p:spPr>
        <p:txBody>
          <a:bodyPr spcFirstLastPara="1" wrap="square" lIns="91425" tIns="91425" rIns="91425" bIns="91425" anchor="b" anchorCtr="0"/>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endParaRPr/>
          </a:p>
        </p:txBody>
      </p:sp>
      <p:sp>
        <p:nvSpPr>
          <p:cNvPr id="48" name="Shape 48"/>
          <p:cNvSpPr txBox="1">
            <a:spLocks noGrp="1"/>
          </p:cNvSpPr>
          <p:nvPr>
            <p:ph type="body" idx="1"/>
          </p:nvPr>
        </p:nvSpPr>
        <p:spPr>
          <a:xfrm>
            <a:off x="311700" y="33046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Clr>
                <a:schemeClr val="accent1"/>
              </a:buClr>
              <a:buSzPts val="1800"/>
              <a:buChar char="●"/>
              <a:defRPr>
                <a:solidFill>
                  <a:schemeClr val="accent1"/>
                </a:solidFill>
                <a:highlight>
                  <a:schemeClr val="dk1"/>
                </a:highlight>
              </a:defRPr>
            </a:lvl1pPr>
            <a:lvl2pPr marL="914400" lvl="1" indent="-317500" algn="ctr">
              <a:spcBef>
                <a:spcPts val="1600"/>
              </a:spcBef>
              <a:spcAft>
                <a:spcPts val="0"/>
              </a:spcAft>
              <a:buClr>
                <a:schemeClr val="accent1"/>
              </a:buClr>
              <a:buSzPts val="1400"/>
              <a:buChar char="○"/>
              <a:defRPr>
                <a:solidFill>
                  <a:schemeClr val="accent1"/>
                </a:solidFill>
                <a:highlight>
                  <a:schemeClr val="dk1"/>
                </a:highlight>
              </a:defRPr>
            </a:lvl2pPr>
            <a:lvl3pPr marL="1371600" lvl="2" indent="-317500" algn="ctr">
              <a:spcBef>
                <a:spcPts val="1600"/>
              </a:spcBef>
              <a:spcAft>
                <a:spcPts val="0"/>
              </a:spcAft>
              <a:buClr>
                <a:schemeClr val="accent1"/>
              </a:buClr>
              <a:buSzPts val="1400"/>
              <a:buChar char="■"/>
              <a:defRPr>
                <a:solidFill>
                  <a:schemeClr val="accent1"/>
                </a:solidFill>
                <a:highlight>
                  <a:schemeClr val="dk1"/>
                </a:highlight>
              </a:defRPr>
            </a:lvl3pPr>
            <a:lvl4pPr marL="1828800" lvl="3" indent="-317500" algn="ctr">
              <a:spcBef>
                <a:spcPts val="1600"/>
              </a:spcBef>
              <a:spcAft>
                <a:spcPts val="0"/>
              </a:spcAft>
              <a:buClr>
                <a:schemeClr val="accent1"/>
              </a:buClr>
              <a:buSzPts val="1400"/>
              <a:buChar char="●"/>
              <a:defRPr>
                <a:solidFill>
                  <a:schemeClr val="accent1"/>
                </a:solidFill>
                <a:highlight>
                  <a:schemeClr val="dk1"/>
                </a:highlight>
              </a:defRPr>
            </a:lvl4pPr>
            <a:lvl5pPr marL="2286000" lvl="4" indent="-317500" algn="ctr">
              <a:spcBef>
                <a:spcPts val="1600"/>
              </a:spcBef>
              <a:spcAft>
                <a:spcPts val="0"/>
              </a:spcAft>
              <a:buClr>
                <a:schemeClr val="accent1"/>
              </a:buClr>
              <a:buSzPts val="1400"/>
              <a:buChar char="○"/>
              <a:defRPr>
                <a:solidFill>
                  <a:schemeClr val="accent1"/>
                </a:solidFill>
                <a:highlight>
                  <a:schemeClr val="dk1"/>
                </a:highlight>
              </a:defRPr>
            </a:lvl5pPr>
            <a:lvl6pPr marL="2743200" lvl="5" indent="-317500" algn="ctr">
              <a:spcBef>
                <a:spcPts val="1600"/>
              </a:spcBef>
              <a:spcAft>
                <a:spcPts val="0"/>
              </a:spcAft>
              <a:buClr>
                <a:schemeClr val="accent1"/>
              </a:buClr>
              <a:buSzPts val="1400"/>
              <a:buChar char="■"/>
              <a:defRPr>
                <a:solidFill>
                  <a:schemeClr val="accent1"/>
                </a:solidFill>
                <a:highlight>
                  <a:schemeClr val="dk1"/>
                </a:highlight>
              </a:defRPr>
            </a:lvl6pPr>
            <a:lvl7pPr marL="3200400" lvl="6" indent="-317500" algn="ctr">
              <a:spcBef>
                <a:spcPts val="1600"/>
              </a:spcBef>
              <a:spcAft>
                <a:spcPts val="0"/>
              </a:spcAft>
              <a:buClr>
                <a:schemeClr val="accent1"/>
              </a:buClr>
              <a:buSzPts val="1400"/>
              <a:buChar char="●"/>
              <a:defRPr>
                <a:solidFill>
                  <a:schemeClr val="accent1"/>
                </a:solidFill>
                <a:highlight>
                  <a:schemeClr val="dk1"/>
                </a:highlight>
              </a:defRPr>
            </a:lvl7pPr>
            <a:lvl8pPr marL="3657600" lvl="7" indent="-317500" algn="ctr">
              <a:spcBef>
                <a:spcPts val="1600"/>
              </a:spcBef>
              <a:spcAft>
                <a:spcPts val="0"/>
              </a:spcAft>
              <a:buClr>
                <a:schemeClr val="accent1"/>
              </a:buClr>
              <a:buSzPts val="1400"/>
              <a:buChar char="○"/>
              <a:defRPr>
                <a:solidFill>
                  <a:schemeClr val="accent1"/>
                </a:solidFill>
                <a:highlight>
                  <a:schemeClr val="dk1"/>
                </a:highlight>
              </a:defRPr>
            </a:lvl8pPr>
            <a:lvl9pPr marL="4114800" lvl="8" indent="-317500" algn="ctr">
              <a:spcBef>
                <a:spcPts val="1600"/>
              </a:spcBef>
              <a:spcAft>
                <a:spcPts val="1600"/>
              </a:spcAft>
              <a:buClr>
                <a:schemeClr val="accent1"/>
              </a:buClr>
              <a:buSzPts val="1400"/>
              <a:buChar char="■"/>
              <a:defRPr>
                <a:solidFill>
                  <a:schemeClr val="accent1"/>
                </a:solidFill>
                <a:highlight>
                  <a:schemeClr val="dk1"/>
                </a:highlight>
              </a:defRPr>
            </a:lvl9pPr>
          </a:lstStyle>
          <a:p>
            <a:endParaRPr/>
          </a:p>
        </p:txBody>
      </p:sp>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Shape 5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2802750" y="802500"/>
            <a:ext cx="3538500" cy="3538500"/>
          </a:xfrm>
          <a:prstGeom prst="rect">
            <a:avLst/>
          </a:prstGeom>
          <a:solidFill>
            <a:srgbClr val="FFFFFF"/>
          </a:solidFill>
        </p:spPr>
        <p:txBody>
          <a:bodyPr spcFirstLastPara="1" wrap="square" lIns="91425" tIns="91425" rIns="91425" bIns="91425" anchor="ctr" anchorCtr="0"/>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6" name="Shape 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19" name="Shape 19"/>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0" name="Shape 2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3" name="Shape 23"/>
          <p:cNvSpPr txBox="1">
            <a:spLocks noGrp="1"/>
          </p:cNvSpPr>
          <p:nvPr>
            <p:ph type="body" idx="1"/>
          </p:nvPr>
        </p:nvSpPr>
        <p:spPr>
          <a:xfrm>
            <a:off x="311700" y="1228675"/>
            <a:ext cx="3999900" cy="3340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body" idx="2"/>
          </p:nvPr>
        </p:nvSpPr>
        <p:spPr>
          <a:xfrm>
            <a:off x="4832400" y="1228675"/>
            <a:ext cx="3999900" cy="3340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Shape 2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304800" y="309350"/>
            <a:ext cx="8537700" cy="748200"/>
          </a:xfrm>
          <a:prstGeom prst="rect">
            <a:avLst/>
          </a:prstGeom>
        </p:spPr>
        <p:txBody>
          <a:bodyPr spcFirstLastPara="1" wrap="square" lIns="91425" tIns="91425" rIns="91425" bIns="91425" anchor="t" anchorCtr="0"/>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28" name="Shape 2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a:endParaRPr/>
          </a:p>
        </p:txBody>
      </p:sp>
      <p:sp>
        <p:nvSpPr>
          <p:cNvPr id="31" name="Shape 31"/>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2" name="Shape 3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a:endParaRPr/>
          </a:p>
        </p:txBody>
      </p:sp>
      <p:sp>
        <p:nvSpPr>
          <p:cNvPr id="35" name="Shape 3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Shape 37"/>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38" name="Shape 38"/>
          <p:cNvCxnSpPr/>
          <p:nvPr/>
        </p:nvCxnSpPr>
        <p:spPr>
          <a:xfrm>
            <a:off x="5029675" y="4495500"/>
            <a:ext cx="468300" cy="0"/>
          </a:xfrm>
          <a:prstGeom prst="straightConnector1">
            <a:avLst/>
          </a:prstGeom>
          <a:noFill/>
          <a:ln w="28575" cap="flat" cmpd="sng">
            <a:solidFill>
              <a:schemeClr val="lt1"/>
            </a:solidFill>
            <a:prstDash val="solid"/>
            <a:round/>
            <a:headEnd type="none" w="sm" len="sm"/>
            <a:tailEnd type="none" w="sm" len="sm"/>
          </a:ln>
        </p:spPr>
      </p:cxnSp>
      <p:sp>
        <p:nvSpPr>
          <p:cNvPr id="39" name="Shape 3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40" name="Shape 40"/>
          <p:cNvSpPr txBox="1">
            <a:spLocks noGrp="1"/>
          </p:cNvSpPr>
          <p:nvPr>
            <p:ph type="subTitle" idx="1"/>
          </p:nvPr>
        </p:nvSpPr>
        <p:spPr>
          <a:xfrm>
            <a:off x="265500" y="2845223"/>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1" name="Shape 41"/>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accent1"/>
              </a:buClr>
              <a:buSzPts val="1800"/>
              <a:buChar char="●"/>
              <a:defRPr>
                <a:solidFill>
                  <a:schemeClr val="accent1"/>
                </a:solidFill>
                <a:highlight>
                  <a:schemeClr val="lt1"/>
                </a:highlight>
              </a:defRPr>
            </a:lvl1pPr>
            <a:lvl2pPr marL="914400" lvl="1" indent="-317500">
              <a:spcBef>
                <a:spcPts val="1600"/>
              </a:spcBef>
              <a:spcAft>
                <a:spcPts val="0"/>
              </a:spcAft>
              <a:buClr>
                <a:schemeClr val="accent1"/>
              </a:buClr>
              <a:buSzPts val="1400"/>
              <a:buChar char="○"/>
              <a:defRPr>
                <a:solidFill>
                  <a:schemeClr val="accent1"/>
                </a:solidFill>
                <a:highlight>
                  <a:schemeClr val="lt1"/>
                </a:highlight>
              </a:defRPr>
            </a:lvl2pPr>
            <a:lvl3pPr marL="1371600" lvl="2" indent="-317500">
              <a:spcBef>
                <a:spcPts val="1600"/>
              </a:spcBef>
              <a:spcAft>
                <a:spcPts val="0"/>
              </a:spcAft>
              <a:buClr>
                <a:schemeClr val="accent1"/>
              </a:buClr>
              <a:buSzPts val="1400"/>
              <a:buChar char="■"/>
              <a:defRPr>
                <a:solidFill>
                  <a:schemeClr val="accent1"/>
                </a:solidFill>
                <a:highlight>
                  <a:schemeClr val="lt1"/>
                </a:highlight>
              </a:defRPr>
            </a:lvl3pPr>
            <a:lvl4pPr marL="1828800" lvl="3" indent="-317500">
              <a:spcBef>
                <a:spcPts val="1600"/>
              </a:spcBef>
              <a:spcAft>
                <a:spcPts val="0"/>
              </a:spcAft>
              <a:buClr>
                <a:schemeClr val="accent1"/>
              </a:buClr>
              <a:buSzPts val="1400"/>
              <a:buChar char="●"/>
              <a:defRPr>
                <a:solidFill>
                  <a:schemeClr val="accent1"/>
                </a:solidFill>
                <a:highlight>
                  <a:schemeClr val="lt1"/>
                </a:highlight>
              </a:defRPr>
            </a:lvl4pPr>
            <a:lvl5pPr marL="2286000" lvl="4" indent="-317500">
              <a:spcBef>
                <a:spcPts val="1600"/>
              </a:spcBef>
              <a:spcAft>
                <a:spcPts val="0"/>
              </a:spcAft>
              <a:buClr>
                <a:schemeClr val="accent1"/>
              </a:buClr>
              <a:buSzPts val="1400"/>
              <a:buChar char="○"/>
              <a:defRPr>
                <a:solidFill>
                  <a:schemeClr val="accent1"/>
                </a:solidFill>
                <a:highlight>
                  <a:schemeClr val="lt1"/>
                </a:highlight>
              </a:defRPr>
            </a:lvl5pPr>
            <a:lvl6pPr marL="2743200" lvl="5" indent="-317500">
              <a:spcBef>
                <a:spcPts val="1600"/>
              </a:spcBef>
              <a:spcAft>
                <a:spcPts val="0"/>
              </a:spcAft>
              <a:buClr>
                <a:schemeClr val="accent1"/>
              </a:buClr>
              <a:buSzPts val="1400"/>
              <a:buChar char="■"/>
              <a:defRPr>
                <a:solidFill>
                  <a:schemeClr val="accent1"/>
                </a:solidFill>
                <a:highlight>
                  <a:schemeClr val="lt1"/>
                </a:highlight>
              </a:defRPr>
            </a:lvl6pPr>
            <a:lvl7pPr marL="3200400" lvl="6" indent="-317500">
              <a:spcBef>
                <a:spcPts val="1600"/>
              </a:spcBef>
              <a:spcAft>
                <a:spcPts val="0"/>
              </a:spcAft>
              <a:buClr>
                <a:schemeClr val="accent1"/>
              </a:buClr>
              <a:buSzPts val="1400"/>
              <a:buChar char="●"/>
              <a:defRPr>
                <a:solidFill>
                  <a:schemeClr val="accent1"/>
                </a:solidFill>
                <a:highlight>
                  <a:schemeClr val="lt1"/>
                </a:highlight>
              </a:defRPr>
            </a:lvl7pPr>
            <a:lvl8pPr marL="3657600" lvl="7" indent="-317500">
              <a:spcBef>
                <a:spcPts val="1600"/>
              </a:spcBef>
              <a:spcAft>
                <a:spcPts val="0"/>
              </a:spcAft>
              <a:buClr>
                <a:schemeClr val="accent1"/>
              </a:buClr>
              <a:buSzPts val="1400"/>
              <a:buChar char="○"/>
              <a:defRPr>
                <a:solidFill>
                  <a:schemeClr val="accent1"/>
                </a:solidFill>
                <a:highlight>
                  <a:schemeClr val="lt1"/>
                </a:highlight>
              </a:defRPr>
            </a:lvl8pPr>
            <a:lvl9pPr marL="4114800" lvl="8" indent="-317500">
              <a:spcBef>
                <a:spcPts val="1600"/>
              </a:spcBef>
              <a:spcAft>
                <a:spcPts val="1600"/>
              </a:spcAft>
              <a:buClr>
                <a:schemeClr val="accent1"/>
              </a:buClr>
              <a:buSzPts val="1400"/>
              <a:buChar char="■"/>
              <a:defRPr>
                <a:solidFill>
                  <a:schemeClr val="accent1"/>
                </a:solidFill>
                <a:highlight>
                  <a:schemeClr val="lt1"/>
                </a:highlight>
              </a:defRPr>
            </a:lvl9pPr>
          </a:lstStyle>
          <a:p>
            <a:endParaRPr/>
          </a:p>
        </p:txBody>
      </p:sp>
      <p:sp>
        <p:nvSpPr>
          <p:cNvPr id="42" name="Shape 4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Clr>
                <a:schemeClr val="accent1"/>
              </a:buClr>
              <a:buSzPts val="2400"/>
              <a:buFont typeface="Amatic SC"/>
              <a:buNone/>
              <a:defRPr sz="2400" b="1">
                <a:solidFill>
                  <a:schemeClr val="accent1"/>
                </a:solidFill>
                <a:latin typeface="Amatic SC"/>
                <a:ea typeface="Amatic SC"/>
                <a:cs typeface="Amatic SC"/>
                <a:sym typeface="Amatic SC"/>
              </a:defRPr>
            </a:lvl1pPr>
          </a:lstStyle>
          <a:p>
            <a:endParaRPr/>
          </a:p>
        </p:txBody>
      </p:sp>
      <p:sp>
        <p:nvSpPr>
          <p:cNvPr id="45" name="Shape 4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beach-day">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292850"/>
            <a:ext cx="8520600" cy="8010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9pPr>
          </a:lstStyle>
          <a:p>
            <a:endParaRPr/>
          </a:p>
        </p:txBody>
      </p:sp>
      <p:sp>
        <p:nvSpPr>
          <p:cNvPr id="7" name="Shape 7"/>
          <p:cNvSpPr txBox="1">
            <a:spLocks noGrp="1"/>
          </p:cNvSpPr>
          <p:nvPr>
            <p:ph type="body" idx="1"/>
          </p:nvPr>
        </p:nvSpPr>
        <p:spPr>
          <a:xfrm>
            <a:off x="311700" y="1228675"/>
            <a:ext cx="8520600" cy="3340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marL="914400" lvl="1"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marL="1371600" lvl="2"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marL="1828800" lvl="3"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marL="2286000" lvl="4"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marL="2743200" lvl="5"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marL="3200400" lvl="6"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marL="3657600" lvl="7"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marL="4114800" lvl="8" indent="-317500">
              <a:lnSpc>
                <a:spcPct val="115000"/>
              </a:lnSpc>
              <a:spcBef>
                <a:spcPts val="160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youtube.com/watch?v=ZXsQAXx_ao0"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txBox="1">
            <a:spLocks noGrp="1"/>
          </p:cNvSpPr>
          <p:nvPr>
            <p:ph type="ctrTitle"/>
          </p:nvPr>
        </p:nvSpPr>
        <p:spPr>
          <a:xfrm>
            <a:off x="311709" y="474183"/>
            <a:ext cx="8520600" cy="26904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What do you do when you </a:t>
            </a:r>
            <a:endParaRPr/>
          </a:p>
          <a:p>
            <a:pPr marL="0" lvl="0" indent="0">
              <a:spcBef>
                <a:spcPts val="0"/>
              </a:spcBef>
              <a:spcAft>
                <a:spcPts val="0"/>
              </a:spcAft>
              <a:buNone/>
            </a:pPr>
            <a:r>
              <a:rPr lang="en"/>
              <a:t>Fail</a:t>
            </a:r>
            <a:endParaRPr/>
          </a:p>
        </p:txBody>
      </p:sp>
      <p:sp>
        <p:nvSpPr>
          <p:cNvPr id="57" name="Shape 57"/>
          <p:cNvSpPr txBox="1">
            <a:spLocks noGrp="1"/>
          </p:cNvSpPr>
          <p:nvPr>
            <p:ph type="subTitle" idx="1"/>
          </p:nvPr>
        </p:nvSpPr>
        <p:spPr>
          <a:xfrm>
            <a:off x="311700" y="3890400"/>
            <a:ext cx="8520600" cy="7062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By Fuad</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How you feel</a:t>
            </a:r>
            <a:endParaRPr/>
          </a:p>
        </p:txBody>
      </p:sp>
      <p:sp>
        <p:nvSpPr>
          <p:cNvPr id="63" name="Shape 63"/>
          <p:cNvSpPr txBox="1">
            <a:spLocks noGrp="1"/>
          </p:cNvSpPr>
          <p:nvPr>
            <p:ph type="body" idx="1"/>
          </p:nvPr>
        </p:nvSpPr>
        <p:spPr>
          <a:xfrm>
            <a:off x="114854" y="1093846"/>
            <a:ext cx="8520600" cy="33402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sz="2400"/>
              <a:t>When you fail you usually get embarrassed and people laugh at you.</a:t>
            </a:r>
            <a:endParaRPr sz="2400"/>
          </a:p>
        </p:txBody>
      </p:sp>
      <p:pic>
        <p:nvPicPr>
          <p:cNvPr id="64" name="Shape 64"/>
          <p:cNvPicPr preferRelativeResize="0"/>
          <p:nvPr/>
        </p:nvPicPr>
        <p:blipFill>
          <a:blip r:embed="rId3">
            <a:alphaModFix/>
          </a:blip>
          <a:stretch>
            <a:fillRect/>
          </a:stretch>
        </p:blipFill>
        <p:spPr>
          <a:xfrm>
            <a:off x="3565724" y="1985499"/>
            <a:ext cx="5343125" cy="28654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What to do when you feel like a failure </a:t>
            </a:r>
            <a:endParaRPr/>
          </a:p>
        </p:txBody>
      </p:sp>
      <p:sp>
        <p:nvSpPr>
          <p:cNvPr id="70" name="Shape 70"/>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t>The result is always the same every time you fall short of achieving your goal, you fall back to being self-critical. Then it’s difficult, if not impossible, to let go of all that negativity, which is a serious drain on your motivation</a:t>
            </a:r>
            <a:endParaRPr/>
          </a:p>
        </p:txBody>
      </p:sp>
      <p:pic>
        <p:nvPicPr>
          <p:cNvPr id="71" name="Shape 71"/>
          <p:cNvPicPr preferRelativeResize="0"/>
          <p:nvPr/>
        </p:nvPicPr>
        <p:blipFill>
          <a:blip r:embed="rId3">
            <a:alphaModFix/>
          </a:blip>
          <a:stretch>
            <a:fillRect/>
          </a:stretch>
        </p:blipFill>
        <p:spPr>
          <a:xfrm>
            <a:off x="311707" y="2617150"/>
            <a:ext cx="8599350" cy="24373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How to get better in life</a:t>
            </a:r>
            <a:endParaRPr/>
          </a:p>
        </p:txBody>
      </p:sp>
      <p:sp>
        <p:nvSpPr>
          <p:cNvPr id="77" name="Shape 77"/>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t>Sometimes no matter how much you may want something, it is not impossible. If you define your values in such a way that you are willing to adapt or make compromises, you will probably be happier and ultimately have a better life</a:t>
            </a:r>
            <a:endParaRPr/>
          </a:p>
        </p:txBody>
      </p:sp>
      <p:pic>
        <p:nvPicPr>
          <p:cNvPr id="78" name="Shape 78"/>
          <p:cNvPicPr preferRelativeResize="0"/>
          <p:nvPr/>
        </p:nvPicPr>
        <p:blipFill>
          <a:blip r:embed="rId3">
            <a:alphaModFix/>
          </a:blip>
          <a:stretch>
            <a:fillRect/>
          </a:stretch>
        </p:blipFill>
        <p:spPr>
          <a:xfrm>
            <a:off x="3407126" y="2656025"/>
            <a:ext cx="5152749" cy="240544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How people try again</a:t>
            </a:r>
            <a:endParaRPr/>
          </a:p>
        </p:txBody>
      </p:sp>
      <p:sp>
        <p:nvSpPr>
          <p:cNvPr id="84" name="Shape 84"/>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t>It’s hard to believe in yourself again after failure if you put your faith in failure. Well, that’s the problem. Put your faith in YOURSELF but learn from your failures. Do you see the distinction? That’s how you never lose faith in yourself and no matter what the failure, you don’t ever stop believing in yourself. Now that can be a powerful way to live.</a:t>
            </a:r>
            <a:endParaRPr/>
          </a:p>
        </p:txBody>
      </p:sp>
      <p:pic>
        <p:nvPicPr>
          <p:cNvPr id="85" name="Shape 85"/>
          <p:cNvPicPr preferRelativeResize="0"/>
          <p:nvPr/>
        </p:nvPicPr>
        <p:blipFill>
          <a:blip r:embed="rId3">
            <a:alphaModFix/>
          </a:blip>
          <a:stretch>
            <a:fillRect/>
          </a:stretch>
        </p:blipFill>
        <p:spPr>
          <a:xfrm>
            <a:off x="1821113" y="3212971"/>
            <a:ext cx="5365000" cy="17992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91" name="Shape 91"/>
          <p:cNvSpPr txBox="1">
            <a:spLocks noGrp="1"/>
          </p:cNvSpPr>
          <p:nvPr>
            <p:ph type="body" idx="1"/>
          </p:nvPr>
        </p:nvSpPr>
        <p:spPr>
          <a:xfrm>
            <a:off x="311700" y="1671656"/>
            <a:ext cx="8520600" cy="3340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600" u="sng">
                <a:solidFill>
                  <a:schemeClr val="hlink"/>
                </a:solidFill>
                <a:hlinkClick r:id="rId3"/>
              </a:rPr>
              <a:t>https://m.youtube.com/watch?v=ZXsQAXx_ao0</a:t>
            </a:r>
            <a:endParaRPr sz="2600"/>
          </a:p>
          <a:p>
            <a:pPr marL="0" lvl="0" indent="0">
              <a:spcBef>
                <a:spcPts val="1600"/>
              </a:spcBef>
              <a:spcAft>
                <a:spcPts val="0"/>
              </a:spcAft>
              <a:buNone/>
            </a:pPr>
            <a:r>
              <a:rPr lang="en" sz="2600"/>
              <a:t>DONT GIVE UP AND WATCH THIS VIDEO</a:t>
            </a:r>
            <a:endParaRPr sz="2600"/>
          </a:p>
          <a:p>
            <a:pPr marL="0" lvl="0" indent="0">
              <a:spcBef>
                <a:spcPts val="1600"/>
              </a:spcBef>
              <a:spcAft>
                <a:spcPts val="0"/>
              </a:spcAft>
              <a:buNone/>
            </a:pPr>
            <a:endParaRPr sz="2600"/>
          </a:p>
          <a:p>
            <a:pPr marL="0" lvl="0" indent="0">
              <a:spcBef>
                <a:spcPts val="1600"/>
              </a:spcBef>
              <a:spcAft>
                <a:spcPts val="1600"/>
              </a:spcAft>
              <a:buNone/>
            </a:pPr>
            <a:r>
              <a:rPr lang="en" sz="2600"/>
              <a:t>Don’t let your dreams be dreams</a:t>
            </a:r>
            <a:endParaRPr sz="2600"/>
          </a:p>
        </p:txBody>
      </p:sp>
      <p:pic>
        <p:nvPicPr>
          <p:cNvPr id="92" name="Shape 92"/>
          <p:cNvPicPr preferRelativeResize="0"/>
          <p:nvPr/>
        </p:nvPicPr>
        <p:blipFill>
          <a:blip r:embed="rId4">
            <a:alphaModFix/>
          </a:blip>
          <a:stretch>
            <a:fillRect/>
          </a:stretch>
        </p:blipFill>
        <p:spPr>
          <a:xfrm>
            <a:off x="311700" y="133975"/>
            <a:ext cx="8597149" cy="1601699"/>
          </a:xfrm>
          <a:prstGeom prst="rect">
            <a:avLst/>
          </a:prstGeom>
          <a:noFill/>
          <a:ln>
            <a:noFill/>
          </a:ln>
        </p:spPr>
      </p:pic>
    </p:spTree>
  </p:cSld>
  <p:clrMapOvr>
    <a:masterClrMapping/>
  </p:clrMapOvr>
</p:sld>
</file>

<file path=ppt/theme/theme1.xml><?xml version="1.0" encoding="utf-8"?>
<a:theme xmlns:a="http://schemas.openxmlformats.org/drawingml/2006/main"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225</Words>
  <Application>Microsoft Office PowerPoint</Application>
  <PresentationFormat>On-screen Show (16:9)</PresentationFormat>
  <Paragraphs>15</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Source Code Pro</vt:lpstr>
      <vt:lpstr>Arial</vt:lpstr>
      <vt:lpstr>Amatic SC</vt:lpstr>
      <vt:lpstr>Beach Day</vt:lpstr>
      <vt:lpstr>What do you do when you  Fail</vt:lpstr>
      <vt:lpstr>How you feel</vt:lpstr>
      <vt:lpstr>What to do when you feel like a failure </vt:lpstr>
      <vt:lpstr>How to get better in life</vt:lpstr>
      <vt:lpstr>How people try again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 you do when you  Fail</dc:title>
  <dc:creator>Mehriban Tagiyeva</dc:creator>
  <cp:lastModifiedBy>Mehriban Tagiyeva</cp:lastModifiedBy>
  <cp:revision>1</cp:revision>
  <dcterms:modified xsi:type="dcterms:W3CDTF">2018-04-03T11:58:59Z</dcterms:modified>
</cp:coreProperties>
</file>